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50FF12E-1C35-4D73-99FD-82598915E308}" v="59" dt="2024-11-01T06:40:01.2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w Lam" userId="980f53bd22692968" providerId="LiveId" clId="{950FF12E-1C35-4D73-99FD-82598915E308}"/>
    <pc:docChg chg="undo custSel addSld delSld modSld">
      <pc:chgData name="Andrew Lam" userId="980f53bd22692968" providerId="LiveId" clId="{950FF12E-1C35-4D73-99FD-82598915E308}" dt="2024-11-01T06:40:01.213" v="166"/>
      <pc:docMkLst>
        <pc:docMk/>
      </pc:docMkLst>
      <pc:sldChg chg="addSp modSp new mod modTransition">
        <pc:chgData name="Andrew Lam" userId="980f53bd22692968" providerId="LiveId" clId="{950FF12E-1C35-4D73-99FD-82598915E308}" dt="2024-11-01T06:31:13.654" v="132"/>
        <pc:sldMkLst>
          <pc:docMk/>
          <pc:sldMk cId="2898845750" sldId="256"/>
        </pc:sldMkLst>
        <pc:picChg chg="add mod">
          <ac:chgData name="Andrew Lam" userId="980f53bd22692968" providerId="LiveId" clId="{950FF12E-1C35-4D73-99FD-82598915E308}" dt="2024-11-01T06:25:36.914" v="3" actId="962"/>
          <ac:picMkLst>
            <pc:docMk/>
            <pc:sldMk cId="2898845750" sldId="256"/>
            <ac:picMk id="5" creationId="{1D5F6371-8EE2-DE08-DEF9-2D09212B196C}"/>
          </ac:picMkLst>
        </pc:picChg>
      </pc:sldChg>
      <pc:sldChg chg="addSp delSp modSp new mod modTransition">
        <pc:chgData name="Andrew Lam" userId="980f53bd22692968" providerId="LiveId" clId="{950FF12E-1C35-4D73-99FD-82598915E308}" dt="2024-11-01T06:31:20.779" v="134"/>
        <pc:sldMkLst>
          <pc:docMk/>
          <pc:sldMk cId="1804166252" sldId="257"/>
        </pc:sldMkLst>
        <pc:spChg chg="del">
          <ac:chgData name="Andrew Lam" userId="980f53bd22692968" providerId="LiveId" clId="{950FF12E-1C35-4D73-99FD-82598915E308}" dt="2024-11-01T06:26:21.639" v="21" actId="478"/>
          <ac:spMkLst>
            <pc:docMk/>
            <pc:sldMk cId="1804166252" sldId="257"/>
            <ac:spMk id="2" creationId="{3E73F7AB-A9C8-5A07-EE56-8C4D02F2C640}"/>
          </ac:spMkLst>
        </pc:spChg>
        <pc:spChg chg="add del">
          <ac:chgData name="Andrew Lam" userId="980f53bd22692968" providerId="LiveId" clId="{950FF12E-1C35-4D73-99FD-82598915E308}" dt="2024-11-01T06:26:14.989" v="16"/>
          <ac:spMkLst>
            <pc:docMk/>
            <pc:sldMk cId="1804166252" sldId="257"/>
            <ac:spMk id="3" creationId="{066C5D18-E804-7B8E-DE75-CC7C90AA9696}"/>
          </ac:spMkLst>
        </pc:spChg>
        <pc:picChg chg="add mod">
          <ac:chgData name="Andrew Lam" userId="980f53bd22692968" providerId="LiveId" clId="{950FF12E-1C35-4D73-99FD-82598915E308}" dt="2024-11-01T06:26:00.155" v="13"/>
          <ac:picMkLst>
            <pc:docMk/>
            <pc:sldMk cId="1804166252" sldId="257"/>
            <ac:picMk id="5" creationId="{39F393DC-BB31-EBB5-227D-B2D6A9223486}"/>
          </ac:picMkLst>
        </pc:picChg>
        <pc:picChg chg="add mod">
          <ac:chgData name="Andrew Lam" userId="980f53bd22692968" providerId="LiveId" clId="{950FF12E-1C35-4D73-99FD-82598915E308}" dt="2024-11-01T06:26:07.836" v="15"/>
          <ac:picMkLst>
            <pc:docMk/>
            <pc:sldMk cId="1804166252" sldId="257"/>
            <ac:picMk id="7" creationId="{519AC778-A13A-2320-BCC9-ED08D263182C}"/>
          </ac:picMkLst>
        </pc:picChg>
        <pc:picChg chg="add mod">
          <ac:chgData name="Andrew Lam" userId="980f53bd22692968" providerId="LiveId" clId="{950FF12E-1C35-4D73-99FD-82598915E308}" dt="2024-11-01T06:26:28.419" v="23" actId="14100"/>
          <ac:picMkLst>
            <pc:docMk/>
            <pc:sldMk cId="1804166252" sldId="257"/>
            <ac:picMk id="9" creationId="{BF401C49-7481-7FE3-755D-F86D3F6FAC55}"/>
          </ac:picMkLst>
        </pc:picChg>
      </pc:sldChg>
      <pc:sldChg chg="addSp delSp modSp new mod modTransition">
        <pc:chgData name="Andrew Lam" userId="980f53bd22692968" providerId="LiveId" clId="{950FF12E-1C35-4D73-99FD-82598915E308}" dt="2024-11-01T06:31:23.640" v="135"/>
        <pc:sldMkLst>
          <pc:docMk/>
          <pc:sldMk cId="3081773182" sldId="258"/>
        </pc:sldMkLst>
        <pc:spChg chg="del">
          <ac:chgData name="Andrew Lam" userId="980f53bd22692968" providerId="LiveId" clId="{950FF12E-1C35-4D73-99FD-82598915E308}" dt="2024-11-01T06:26:45.767" v="28" actId="478"/>
          <ac:spMkLst>
            <pc:docMk/>
            <pc:sldMk cId="3081773182" sldId="258"/>
            <ac:spMk id="2" creationId="{69E5E220-3AC1-1260-052A-8032168A5B1C}"/>
          </ac:spMkLst>
        </pc:spChg>
        <pc:spChg chg="del">
          <ac:chgData name="Andrew Lam" userId="980f53bd22692968" providerId="LiveId" clId="{950FF12E-1C35-4D73-99FD-82598915E308}" dt="2024-11-01T06:26:38.333" v="24"/>
          <ac:spMkLst>
            <pc:docMk/>
            <pc:sldMk cId="3081773182" sldId="258"/>
            <ac:spMk id="3" creationId="{5AB93525-CC68-645B-AC97-FA2BBAA60FB9}"/>
          </ac:spMkLst>
        </pc:spChg>
        <pc:picChg chg="add mod">
          <ac:chgData name="Andrew Lam" userId="980f53bd22692968" providerId="LiveId" clId="{950FF12E-1C35-4D73-99FD-82598915E308}" dt="2024-11-01T06:26:52.407" v="31" actId="14100"/>
          <ac:picMkLst>
            <pc:docMk/>
            <pc:sldMk cId="3081773182" sldId="258"/>
            <ac:picMk id="5" creationId="{6C82B89F-A427-818C-FB32-775F5AB90663}"/>
          </ac:picMkLst>
        </pc:picChg>
      </pc:sldChg>
      <pc:sldChg chg="addSp delSp modSp new mod modTransition">
        <pc:chgData name="Andrew Lam" userId="980f53bd22692968" providerId="LiveId" clId="{950FF12E-1C35-4D73-99FD-82598915E308}" dt="2024-11-01T06:38:18.837" v="163"/>
        <pc:sldMkLst>
          <pc:docMk/>
          <pc:sldMk cId="1444153271" sldId="259"/>
        </pc:sldMkLst>
        <pc:spChg chg="del">
          <ac:chgData name="Andrew Lam" userId="980f53bd22692968" providerId="LiveId" clId="{950FF12E-1C35-4D73-99FD-82598915E308}" dt="2024-11-01T06:26:59.857" v="32"/>
          <ac:spMkLst>
            <pc:docMk/>
            <pc:sldMk cId="1444153271" sldId="259"/>
            <ac:spMk id="3" creationId="{E89D2E2C-BDD9-A5CE-C5E9-0BD3717C20D3}"/>
          </ac:spMkLst>
        </pc:spChg>
        <pc:picChg chg="add mod">
          <ac:chgData name="Andrew Lam" userId="980f53bd22692968" providerId="LiveId" clId="{950FF12E-1C35-4D73-99FD-82598915E308}" dt="2024-11-01T06:27:07.565" v="37" actId="14100"/>
          <ac:picMkLst>
            <pc:docMk/>
            <pc:sldMk cId="1444153271" sldId="259"/>
            <ac:picMk id="5" creationId="{CF0C6E1F-7461-2372-3120-FCFEE09F12F7}"/>
          </ac:picMkLst>
        </pc:picChg>
      </pc:sldChg>
      <pc:sldChg chg="addSp delSp modSp new mod modTransition">
        <pc:chgData name="Andrew Lam" userId="980f53bd22692968" providerId="LiveId" clId="{950FF12E-1C35-4D73-99FD-82598915E308}" dt="2024-11-01T06:31:38.968" v="138"/>
        <pc:sldMkLst>
          <pc:docMk/>
          <pc:sldMk cId="3129469424" sldId="260"/>
        </pc:sldMkLst>
        <pc:spChg chg="del">
          <ac:chgData name="Andrew Lam" userId="980f53bd22692968" providerId="LiveId" clId="{950FF12E-1C35-4D73-99FD-82598915E308}" dt="2024-11-01T06:27:16.685" v="41" actId="478"/>
          <ac:spMkLst>
            <pc:docMk/>
            <pc:sldMk cId="3129469424" sldId="260"/>
            <ac:spMk id="2" creationId="{2FD9E803-C0FD-684F-8990-A5C922B4D3D1}"/>
          </ac:spMkLst>
        </pc:spChg>
        <pc:spChg chg="del">
          <ac:chgData name="Andrew Lam" userId="980f53bd22692968" providerId="LiveId" clId="{950FF12E-1C35-4D73-99FD-82598915E308}" dt="2024-11-01T06:27:13.605" v="38"/>
          <ac:spMkLst>
            <pc:docMk/>
            <pc:sldMk cId="3129469424" sldId="260"/>
            <ac:spMk id="3" creationId="{DBF586E3-0C15-B011-F58D-1F2B30913D71}"/>
          </ac:spMkLst>
        </pc:spChg>
        <pc:picChg chg="add mod">
          <ac:chgData name="Andrew Lam" userId="980f53bd22692968" providerId="LiveId" clId="{950FF12E-1C35-4D73-99FD-82598915E308}" dt="2024-11-01T06:27:22.107" v="44" actId="14100"/>
          <ac:picMkLst>
            <pc:docMk/>
            <pc:sldMk cId="3129469424" sldId="260"/>
            <ac:picMk id="5" creationId="{DBF47ACB-8665-74F7-E32C-9E10185A93D2}"/>
          </ac:picMkLst>
        </pc:picChg>
      </pc:sldChg>
      <pc:sldChg chg="addSp delSp modSp new mod modTransition">
        <pc:chgData name="Andrew Lam" userId="980f53bd22692968" providerId="LiveId" clId="{950FF12E-1C35-4D73-99FD-82598915E308}" dt="2024-11-01T06:31:44.214" v="140"/>
        <pc:sldMkLst>
          <pc:docMk/>
          <pc:sldMk cId="435358096" sldId="261"/>
        </pc:sldMkLst>
        <pc:spChg chg="add del">
          <ac:chgData name="Andrew Lam" userId="980f53bd22692968" providerId="LiveId" clId="{950FF12E-1C35-4D73-99FD-82598915E308}" dt="2024-11-01T06:27:59.042" v="59"/>
          <ac:spMkLst>
            <pc:docMk/>
            <pc:sldMk cId="435358096" sldId="261"/>
            <ac:spMk id="3" creationId="{4CD2E44A-BDDE-18D4-0D0F-76E844468860}"/>
          </ac:spMkLst>
        </pc:spChg>
        <pc:picChg chg="mod">
          <ac:chgData name="Andrew Lam" userId="980f53bd22692968" providerId="LiveId" clId="{950FF12E-1C35-4D73-99FD-82598915E308}" dt="2024-11-01T06:27:28.730" v="47"/>
          <ac:picMkLst>
            <pc:docMk/>
            <pc:sldMk cId="435358096" sldId="261"/>
            <ac:picMk id="5" creationId="{380D9016-BBAA-F035-D11A-D6B2C0E9AD90}"/>
          </ac:picMkLst>
        </pc:picChg>
        <pc:picChg chg="add mod">
          <ac:chgData name="Andrew Lam" userId="980f53bd22692968" providerId="LiveId" clId="{950FF12E-1C35-4D73-99FD-82598915E308}" dt="2024-11-01T06:28:04.717" v="64" actId="14100"/>
          <ac:picMkLst>
            <pc:docMk/>
            <pc:sldMk cId="435358096" sldId="261"/>
            <ac:picMk id="7" creationId="{5F6F69DD-5ABB-C948-F7E1-CA0058F89120}"/>
          </ac:picMkLst>
        </pc:picChg>
      </pc:sldChg>
      <pc:sldChg chg="addSp delSp modSp new mod modTransition">
        <pc:chgData name="Andrew Lam" userId="980f53bd22692968" providerId="LiveId" clId="{950FF12E-1C35-4D73-99FD-82598915E308}" dt="2024-11-01T06:32:15.844" v="144"/>
        <pc:sldMkLst>
          <pc:docMk/>
          <pc:sldMk cId="3205398335" sldId="262"/>
        </pc:sldMkLst>
        <pc:spChg chg="del">
          <ac:chgData name="Andrew Lam" userId="980f53bd22692968" providerId="LiveId" clId="{950FF12E-1C35-4D73-99FD-82598915E308}" dt="2024-11-01T06:28:17.199" v="70" actId="478"/>
          <ac:spMkLst>
            <pc:docMk/>
            <pc:sldMk cId="3205398335" sldId="262"/>
            <ac:spMk id="2" creationId="{B439CED1-7972-85B0-688A-6523E4E7630A}"/>
          </ac:spMkLst>
        </pc:spChg>
        <pc:spChg chg="del">
          <ac:chgData name="Andrew Lam" userId="980f53bd22692968" providerId="LiveId" clId="{950FF12E-1C35-4D73-99FD-82598915E308}" dt="2024-11-01T06:28:10.485" v="65"/>
          <ac:spMkLst>
            <pc:docMk/>
            <pc:sldMk cId="3205398335" sldId="262"/>
            <ac:spMk id="3" creationId="{B63F1B1E-C1B5-46E1-A5C2-DAF904EC0D4F}"/>
          </ac:spMkLst>
        </pc:spChg>
        <pc:picChg chg="add mod">
          <ac:chgData name="Andrew Lam" userId="980f53bd22692968" providerId="LiveId" clId="{950FF12E-1C35-4D73-99FD-82598915E308}" dt="2024-11-01T06:28:20.059" v="71" actId="14100"/>
          <ac:picMkLst>
            <pc:docMk/>
            <pc:sldMk cId="3205398335" sldId="262"/>
            <ac:picMk id="5" creationId="{78CF4019-9ABA-A9C8-42F0-34F5F2D81FA9}"/>
          </ac:picMkLst>
        </pc:picChg>
      </pc:sldChg>
      <pc:sldChg chg="addSp delSp modSp new mod modTransition">
        <pc:chgData name="Andrew Lam" userId="980f53bd22692968" providerId="LiveId" clId="{950FF12E-1C35-4D73-99FD-82598915E308}" dt="2024-11-01T06:32:27.004" v="145"/>
        <pc:sldMkLst>
          <pc:docMk/>
          <pc:sldMk cId="1512798572" sldId="263"/>
        </pc:sldMkLst>
        <pc:spChg chg="del">
          <ac:chgData name="Andrew Lam" userId="980f53bd22692968" providerId="LiveId" clId="{950FF12E-1C35-4D73-99FD-82598915E308}" dt="2024-11-01T06:28:32.304" v="75" actId="478"/>
          <ac:spMkLst>
            <pc:docMk/>
            <pc:sldMk cId="1512798572" sldId="263"/>
            <ac:spMk id="2" creationId="{9F75874F-25B1-CD43-A760-632AFA6EDEC9}"/>
          </ac:spMkLst>
        </pc:spChg>
        <pc:spChg chg="del">
          <ac:chgData name="Andrew Lam" userId="980f53bd22692968" providerId="LiveId" clId="{950FF12E-1C35-4D73-99FD-82598915E308}" dt="2024-11-01T06:28:27.480" v="72"/>
          <ac:spMkLst>
            <pc:docMk/>
            <pc:sldMk cId="1512798572" sldId="263"/>
            <ac:spMk id="3" creationId="{7ACBCA06-AF9B-16A2-DA9D-C40CD4839687}"/>
          </ac:spMkLst>
        </pc:spChg>
        <pc:picChg chg="add mod">
          <ac:chgData name="Andrew Lam" userId="980f53bd22692968" providerId="LiveId" clId="{950FF12E-1C35-4D73-99FD-82598915E308}" dt="2024-11-01T06:28:38.781" v="78" actId="14100"/>
          <ac:picMkLst>
            <pc:docMk/>
            <pc:sldMk cId="1512798572" sldId="263"/>
            <ac:picMk id="5" creationId="{5C7D188F-ED2B-CB14-53F8-12B2C5AF165B}"/>
          </ac:picMkLst>
        </pc:picChg>
      </pc:sldChg>
      <pc:sldChg chg="addSp delSp modSp new mod modTransition">
        <pc:chgData name="Andrew Lam" userId="980f53bd22692968" providerId="LiveId" clId="{950FF12E-1C35-4D73-99FD-82598915E308}" dt="2024-11-01T06:32:33.867" v="146"/>
        <pc:sldMkLst>
          <pc:docMk/>
          <pc:sldMk cId="2056742583" sldId="264"/>
        </pc:sldMkLst>
        <pc:spChg chg="del">
          <ac:chgData name="Andrew Lam" userId="980f53bd22692968" providerId="LiveId" clId="{950FF12E-1C35-4D73-99FD-82598915E308}" dt="2024-11-01T06:28:51.534" v="82" actId="478"/>
          <ac:spMkLst>
            <pc:docMk/>
            <pc:sldMk cId="2056742583" sldId="264"/>
            <ac:spMk id="2" creationId="{F77BBA19-5B24-7911-9FCF-2722CC4E52CE}"/>
          </ac:spMkLst>
        </pc:spChg>
        <pc:spChg chg="del">
          <ac:chgData name="Andrew Lam" userId="980f53bd22692968" providerId="LiveId" clId="{950FF12E-1C35-4D73-99FD-82598915E308}" dt="2024-11-01T06:28:47.283" v="79"/>
          <ac:spMkLst>
            <pc:docMk/>
            <pc:sldMk cId="2056742583" sldId="264"/>
            <ac:spMk id="3" creationId="{0515DF71-BBB2-35D2-41F5-E77E27CD54C4}"/>
          </ac:spMkLst>
        </pc:spChg>
        <pc:picChg chg="add mod">
          <ac:chgData name="Andrew Lam" userId="980f53bd22692968" providerId="LiveId" clId="{950FF12E-1C35-4D73-99FD-82598915E308}" dt="2024-11-01T06:29:00.087" v="85" actId="14100"/>
          <ac:picMkLst>
            <pc:docMk/>
            <pc:sldMk cId="2056742583" sldId="264"/>
            <ac:picMk id="5" creationId="{028D0D1A-B73A-FF8E-DA74-0A54D2518AF9}"/>
          </ac:picMkLst>
        </pc:picChg>
      </pc:sldChg>
      <pc:sldChg chg="addSp delSp modSp new mod modTransition">
        <pc:chgData name="Andrew Lam" userId="980f53bd22692968" providerId="LiveId" clId="{950FF12E-1C35-4D73-99FD-82598915E308}" dt="2024-11-01T06:32:42.791" v="147"/>
        <pc:sldMkLst>
          <pc:docMk/>
          <pc:sldMk cId="1950579447" sldId="265"/>
        </pc:sldMkLst>
        <pc:spChg chg="del">
          <ac:chgData name="Andrew Lam" userId="980f53bd22692968" providerId="LiveId" clId="{950FF12E-1C35-4D73-99FD-82598915E308}" dt="2024-11-01T06:29:13.593" v="89" actId="478"/>
          <ac:spMkLst>
            <pc:docMk/>
            <pc:sldMk cId="1950579447" sldId="265"/>
            <ac:spMk id="2" creationId="{23C215D0-C13A-BC2C-B1F5-DE25E2869C96}"/>
          </ac:spMkLst>
        </pc:spChg>
        <pc:spChg chg="del">
          <ac:chgData name="Andrew Lam" userId="980f53bd22692968" providerId="LiveId" clId="{950FF12E-1C35-4D73-99FD-82598915E308}" dt="2024-11-01T06:29:10.185" v="86"/>
          <ac:spMkLst>
            <pc:docMk/>
            <pc:sldMk cId="1950579447" sldId="265"/>
            <ac:spMk id="3" creationId="{7BC1E2CC-A954-E8C6-ED02-D56A1BEEF266}"/>
          </ac:spMkLst>
        </pc:spChg>
        <pc:picChg chg="add mod">
          <ac:chgData name="Andrew Lam" userId="980f53bd22692968" providerId="LiveId" clId="{950FF12E-1C35-4D73-99FD-82598915E308}" dt="2024-11-01T06:29:17.594" v="91" actId="14100"/>
          <ac:picMkLst>
            <pc:docMk/>
            <pc:sldMk cId="1950579447" sldId="265"/>
            <ac:picMk id="5" creationId="{1C943D9B-D313-4D9F-3463-310B99150BAF}"/>
          </ac:picMkLst>
        </pc:picChg>
      </pc:sldChg>
      <pc:sldChg chg="addSp delSp modSp new mod modTransition">
        <pc:chgData name="Andrew Lam" userId="980f53bd22692968" providerId="LiveId" clId="{950FF12E-1C35-4D73-99FD-82598915E308}" dt="2024-11-01T06:40:01.213" v="166"/>
        <pc:sldMkLst>
          <pc:docMk/>
          <pc:sldMk cId="124438164" sldId="266"/>
        </pc:sldMkLst>
        <pc:spChg chg="del">
          <ac:chgData name="Andrew Lam" userId="980f53bd22692968" providerId="LiveId" clId="{950FF12E-1C35-4D73-99FD-82598915E308}" dt="2024-11-01T06:30:49.807" v="127" actId="478"/>
          <ac:spMkLst>
            <pc:docMk/>
            <pc:sldMk cId="124438164" sldId="266"/>
            <ac:spMk id="2" creationId="{8F13875F-865F-0CD9-E9CA-A4C7FAC2057D}"/>
          </ac:spMkLst>
        </pc:spChg>
        <pc:spChg chg="del">
          <ac:chgData name="Andrew Lam" userId="980f53bd22692968" providerId="LiveId" clId="{950FF12E-1C35-4D73-99FD-82598915E308}" dt="2024-11-01T06:29:27.534" v="92"/>
          <ac:spMkLst>
            <pc:docMk/>
            <pc:sldMk cId="124438164" sldId="266"/>
            <ac:spMk id="3" creationId="{E4909FD6-6F98-7AED-1BD3-6B1916C73A6C}"/>
          </ac:spMkLst>
        </pc:spChg>
        <pc:picChg chg="add mod">
          <ac:chgData name="Andrew Lam" userId="980f53bd22692968" providerId="LiveId" clId="{950FF12E-1C35-4D73-99FD-82598915E308}" dt="2024-11-01T06:30:54.058" v="129" actId="14100"/>
          <ac:picMkLst>
            <pc:docMk/>
            <pc:sldMk cId="124438164" sldId="266"/>
            <ac:picMk id="5" creationId="{820C6465-780E-645B-A2BA-99F23F3DBC26}"/>
          </ac:picMkLst>
        </pc:picChg>
      </pc:sldChg>
      <pc:sldChg chg="addSp delSp modSp new mod modTransition">
        <pc:chgData name="Andrew Lam" userId="980f53bd22692968" providerId="LiveId" clId="{950FF12E-1C35-4D73-99FD-82598915E308}" dt="2024-11-01T06:39:34.573" v="165"/>
        <pc:sldMkLst>
          <pc:docMk/>
          <pc:sldMk cId="2505986685" sldId="267"/>
        </pc:sldMkLst>
        <pc:spChg chg="del">
          <ac:chgData name="Andrew Lam" userId="980f53bd22692968" providerId="LiveId" clId="{950FF12E-1C35-4D73-99FD-82598915E308}" dt="2024-11-01T06:30:40.419" v="124" actId="478"/>
          <ac:spMkLst>
            <pc:docMk/>
            <pc:sldMk cId="2505986685" sldId="267"/>
            <ac:spMk id="2" creationId="{64E44A32-7125-087E-480E-72187C59B4BD}"/>
          </ac:spMkLst>
        </pc:spChg>
        <pc:spChg chg="del">
          <ac:chgData name="Andrew Lam" userId="980f53bd22692968" providerId="LiveId" clId="{950FF12E-1C35-4D73-99FD-82598915E308}" dt="2024-11-01T06:29:34.107" v="95"/>
          <ac:spMkLst>
            <pc:docMk/>
            <pc:sldMk cId="2505986685" sldId="267"/>
            <ac:spMk id="3" creationId="{EBD03720-280A-AD1D-4AEE-2B48EDFC5678}"/>
          </ac:spMkLst>
        </pc:spChg>
        <pc:picChg chg="add mod">
          <ac:chgData name="Andrew Lam" userId="980f53bd22692968" providerId="LiveId" clId="{950FF12E-1C35-4D73-99FD-82598915E308}" dt="2024-11-01T06:30:44.856" v="126" actId="14100"/>
          <ac:picMkLst>
            <pc:docMk/>
            <pc:sldMk cId="2505986685" sldId="267"/>
            <ac:picMk id="5" creationId="{E099F8A3-724A-B157-2527-3C426F7D118F}"/>
          </ac:picMkLst>
        </pc:picChg>
      </pc:sldChg>
      <pc:sldChg chg="addSp delSp modSp new mod modTransition">
        <pc:chgData name="Andrew Lam" userId="980f53bd22692968" providerId="LiveId" clId="{950FF12E-1C35-4D73-99FD-82598915E308}" dt="2024-11-01T06:33:26.448" v="154"/>
        <pc:sldMkLst>
          <pc:docMk/>
          <pc:sldMk cId="1934833785" sldId="268"/>
        </pc:sldMkLst>
        <pc:spChg chg="del">
          <ac:chgData name="Andrew Lam" userId="980f53bd22692968" providerId="LiveId" clId="{950FF12E-1C35-4D73-99FD-82598915E308}" dt="2024-11-01T06:30:31.753" v="121" actId="478"/>
          <ac:spMkLst>
            <pc:docMk/>
            <pc:sldMk cId="1934833785" sldId="268"/>
            <ac:spMk id="2" creationId="{2036B1CB-BE8F-F293-210F-9EC9A93D20C4}"/>
          </ac:spMkLst>
        </pc:spChg>
        <pc:spChg chg="del">
          <ac:chgData name="Andrew Lam" userId="980f53bd22692968" providerId="LiveId" clId="{950FF12E-1C35-4D73-99FD-82598915E308}" dt="2024-11-01T06:29:44.102" v="98"/>
          <ac:spMkLst>
            <pc:docMk/>
            <pc:sldMk cId="1934833785" sldId="268"/>
            <ac:spMk id="3" creationId="{4EB8BA67-9343-4A69-A912-5693F607BB16}"/>
          </ac:spMkLst>
        </pc:spChg>
        <pc:picChg chg="add mod">
          <ac:chgData name="Andrew Lam" userId="980f53bd22692968" providerId="LiveId" clId="{950FF12E-1C35-4D73-99FD-82598915E308}" dt="2024-11-01T06:30:36.243" v="123" actId="14100"/>
          <ac:picMkLst>
            <pc:docMk/>
            <pc:sldMk cId="1934833785" sldId="268"/>
            <ac:picMk id="5" creationId="{C41C943C-6931-C2F6-D20D-EE94F3656A44}"/>
          </ac:picMkLst>
        </pc:picChg>
      </pc:sldChg>
      <pc:sldChg chg="addSp delSp modSp new mod modTransition">
        <pc:chgData name="Andrew Lam" userId="980f53bd22692968" providerId="LiveId" clId="{950FF12E-1C35-4D73-99FD-82598915E308}" dt="2024-11-01T06:33:39.721" v="155"/>
        <pc:sldMkLst>
          <pc:docMk/>
          <pc:sldMk cId="1057750905" sldId="269"/>
        </pc:sldMkLst>
        <pc:spChg chg="del">
          <ac:chgData name="Andrew Lam" userId="980f53bd22692968" providerId="LiveId" clId="{950FF12E-1C35-4D73-99FD-82598915E308}" dt="2024-11-01T06:30:23.394" v="118" actId="478"/>
          <ac:spMkLst>
            <pc:docMk/>
            <pc:sldMk cId="1057750905" sldId="269"/>
            <ac:spMk id="2" creationId="{680A9D85-5BF5-B04E-2B93-6A940FBDF567}"/>
          </ac:spMkLst>
        </pc:spChg>
        <pc:spChg chg="del">
          <ac:chgData name="Andrew Lam" userId="980f53bd22692968" providerId="LiveId" clId="{950FF12E-1C35-4D73-99FD-82598915E308}" dt="2024-11-01T06:29:49.010" v="101"/>
          <ac:spMkLst>
            <pc:docMk/>
            <pc:sldMk cId="1057750905" sldId="269"/>
            <ac:spMk id="3" creationId="{7CF4667E-368F-9708-E18F-02E006CB0C3B}"/>
          </ac:spMkLst>
        </pc:spChg>
        <pc:picChg chg="add mod">
          <ac:chgData name="Andrew Lam" userId="980f53bd22692968" providerId="LiveId" clId="{950FF12E-1C35-4D73-99FD-82598915E308}" dt="2024-11-01T06:30:27.485" v="120" actId="14100"/>
          <ac:picMkLst>
            <pc:docMk/>
            <pc:sldMk cId="1057750905" sldId="269"/>
            <ac:picMk id="5" creationId="{8FDD9D2C-F419-D3D5-F74F-2FD8DE8E81ED}"/>
          </ac:picMkLst>
        </pc:picChg>
      </pc:sldChg>
      <pc:sldChg chg="addSp delSp modSp new mod modTransition">
        <pc:chgData name="Andrew Lam" userId="980f53bd22692968" providerId="LiveId" clId="{950FF12E-1C35-4D73-99FD-82598915E308}" dt="2024-11-01T06:35:55.141" v="159"/>
        <pc:sldMkLst>
          <pc:docMk/>
          <pc:sldMk cId="3762147740" sldId="270"/>
        </pc:sldMkLst>
        <pc:spChg chg="del">
          <ac:chgData name="Andrew Lam" userId="980f53bd22692968" providerId="LiveId" clId="{950FF12E-1C35-4D73-99FD-82598915E308}" dt="2024-11-01T06:30:14.888" v="114" actId="478"/>
          <ac:spMkLst>
            <pc:docMk/>
            <pc:sldMk cId="3762147740" sldId="270"/>
            <ac:spMk id="2" creationId="{34D8F232-6363-2CB7-7EC3-FDF22243FEB9}"/>
          </ac:spMkLst>
        </pc:spChg>
        <pc:spChg chg="del">
          <ac:chgData name="Andrew Lam" userId="980f53bd22692968" providerId="LiveId" clId="{950FF12E-1C35-4D73-99FD-82598915E308}" dt="2024-11-01T06:29:53.696" v="104"/>
          <ac:spMkLst>
            <pc:docMk/>
            <pc:sldMk cId="3762147740" sldId="270"/>
            <ac:spMk id="3" creationId="{768935FD-BC23-083A-5DD9-198244929157}"/>
          </ac:spMkLst>
        </pc:spChg>
        <pc:picChg chg="add mod">
          <ac:chgData name="Andrew Lam" userId="980f53bd22692968" providerId="LiveId" clId="{950FF12E-1C35-4D73-99FD-82598915E308}" dt="2024-11-01T06:30:19.495" v="117" actId="14100"/>
          <ac:picMkLst>
            <pc:docMk/>
            <pc:sldMk cId="3762147740" sldId="270"/>
            <ac:picMk id="5" creationId="{8B2FE15C-183F-54F9-EF25-82EFCD3203C8}"/>
          </ac:picMkLst>
        </pc:picChg>
      </pc:sldChg>
      <pc:sldChg chg="addSp delSp modSp new mod modTransition">
        <pc:chgData name="Andrew Lam" userId="980f53bd22692968" providerId="LiveId" clId="{950FF12E-1C35-4D73-99FD-82598915E308}" dt="2024-11-01T06:33:58.937" v="158"/>
        <pc:sldMkLst>
          <pc:docMk/>
          <pc:sldMk cId="1657999553" sldId="271"/>
        </pc:sldMkLst>
        <pc:spChg chg="del">
          <ac:chgData name="Andrew Lam" userId="980f53bd22692968" providerId="LiveId" clId="{950FF12E-1C35-4D73-99FD-82598915E308}" dt="2024-11-01T06:30:03.446" v="110" actId="478"/>
          <ac:spMkLst>
            <pc:docMk/>
            <pc:sldMk cId="1657999553" sldId="271"/>
            <ac:spMk id="2" creationId="{64BF68D0-687A-85C1-28F0-E6DFD9597AF7}"/>
          </ac:spMkLst>
        </pc:spChg>
        <pc:spChg chg="del">
          <ac:chgData name="Andrew Lam" userId="980f53bd22692968" providerId="LiveId" clId="{950FF12E-1C35-4D73-99FD-82598915E308}" dt="2024-11-01T06:30:00.178" v="107"/>
          <ac:spMkLst>
            <pc:docMk/>
            <pc:sldMk cId="1657999553" sldId="271"/>
            <ac:spMk id="3" creationId="{7F28D163-D69B-36DC-A751-EEAF7C9A16AE}"/>
          </ac:spMkLst>
        </pc:spChg>
        <pc:picChg chg="add mod">
          <ac:chgData name="Andrew Lam" userId="980f53bd22692968" providerId="LiveId" clId="{950FF12E-1C35-4D73-99FD-82598915E308}" dt="2024-11-01T06:30:08.647" v="112" actId="14100"/>
          <ac:picMkLst>
            <pc:docMk/>
            <pc:sldMk cId="1657999553" sldId="271"/>
            <ac:picMk id="5" creationId="{3D155E67-D46C-BA8E-2DB1-94781BD06CBD}"/>
          </ac:picMkLst>
        </pc:picChg>
      </pc:sldChg>
      <pc:sldChg chg="new del">
        <pc:chgData name="Andrew Lam" userId="980f53bd22692968" providerId="LiveId" clId="{950FF12E-1C35-4D73-99FD-82598915E308}" dt="2024-11-01T06:30:12.240" v="113" actId="2696"/>
        <pc:sldMkLst>
          <pc:docMk/>
          <pc:sldMk cId="2201291669" sldId="272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F75D28C-C3E2-07DE-1788-A3682C7094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E420B8A0-47BE-2934-02AC-3CC648DE85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40C12C2-3DAB-B532-C232-D13066A38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B8619-E484-4C0E-9A8C-F8B80ACDB5E9}" type="datetimeFigureOut">
              <a:rPr lang="zh-HK" altLang="en-US" smtClean="0"/>
              <a:t>1/11/2024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9BAA91C-5D6C-630C-09A5-CA57714E7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148BEA8-74FD-F965-AE46-090A1BF6F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D9496-F277-4561-ACAD-0955E66C9F9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856834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479FD66-83E2-55FA-65CD-2DE55D78E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41491A12-D5AB-874C-4DCC-853C389DDF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2095CAC-14DC-3E5E-34B2-0F179C59A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B8619-E484-4C0E-9A8C-F8B80ACDB5E9}" type="datetimeFigureOut">
              <a:rPr lang="zh-HK" altLang="en-US" smtClean="0"/>
              <a:t>1/11/2024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B327CF7-CC1F-57D0-068F-658423D31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FD56FA0-817C-026B-66B0-6581ED984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D9496-F277-4561-ACAD-0955E66C9F9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127508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D6B728A6-63D2-093D-3BC3-5190BC3202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04B9E360-68C5-8336-6E9F-8ED8A2B19F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FF61E9D-05A3-BBFF-7BF5-CE4C9D69C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B8619-E484-4C0E-9A8C-F8B80ACDB5E9}" type="datetimeFigureOut">
              <a:rPr lang="zh-HK" altLang="en-US" smtClean="0"/>
              <a:t>1/11/2024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5522826-54A5-9D1E-25DD-BF0C10EAA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4D8E2EC-EA19-DEE9-A36E-D52639747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D9496-F277-4561-ACAD-0955E66C9F9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367659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77FF30F-7E33-FAD5-F0B9-56AD82BB2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3F99E6A-F06C-2C9C-6B48-40E6E3BDBD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B77D81C-1BDD-8DFC-2151-DE67486F1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B8619-E484-4C0E-9A8C-F8B80ACDB5E9}" type="datetimeFigureOut">
              <a:rPr lang="zh-HK" altLang="en-US" smtClean="0"/>
              <a:t>1/11/2024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ACAA9D1-61D8-ECD9-DCAE-2DAA0E934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0500EC5-68FA-050A-22E8-FEC2FB1F5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D9496-F277-4561-ACAD-0955E66C9F9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145740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F4EAE77-6C4E-7E8D-3041-D047F0750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02D1CBA-59BE-4688-F0FE-9E128485A6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BDBC9D9-C655-133A-6811-1B52104C2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B8619-E484-4C0E-9A8C-F8B80ACDB5E9}" type="datetimeFigureOut">
              <a:rPr lang="zh-HK" altLang="en-US" smtClean="0"/>
              <a:t>1/11/2024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F438E33-E9E6-C7C4-4C0A-7E4F53E68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6533623-032F-F5C5-3025-17B675B61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D9496-F277-4561-ACAD-0955E66C9F9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996940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9A5B722-D7BC-0DA4-BCF9-07B449869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2989987-AB85-F07B-F9AD-61BD506610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E3F76D8A-5A82-A460-396D-35019EB64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0C37C4F-725F-5557-FBC2-430671AA6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B8619-E484-4C0E-9A8C-F8B80ACDB5E9}" type="datetimeFigureOut">
              <a:rPr lang="zh-HK" altLang="en-US" smtClean="0"/>
              <a:t>1/11/2024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240E86EA-5472-1EFD-B4DB-50FCA093E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2DF33B1-CB22-5132-612D-B0FCFC5E6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D9496-F277-4561-ACAD-0955E66C9F9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366798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9D031D0-3383-8B75-4271-566FA38CF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E0339A0-18D3-C5E0-4954-58FECBA4E1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EC844ADC-DE36-9B39-FFF2-7BED190014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558AB107-0007-AF78-D565-6766D445AB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C05DD5CA-E7DF-ECCE-352B-94192E7935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E1AC01DD-5701-407E-C3F7-F57413367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B8619-E484-4C0E-9A8C-F8B80ACDB5E9}" type="datetimeFigureOut">
              <a:rPr lang="zh-HK" altLang="en-US" smtClean="0"/>
              <a:t>1/11/2024</a:t>
            </a:fld>
            <a:endParaRPr lang="zh-HK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10BFE49C-F5BA-61FE-CA6A-9C2FA19E4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103B20D1-2730-168F-9E32-38ED82DDC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D9496-F277-4561-ACAD-0955E66C9F9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226394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96BBC99-5F38-96F7-6174-9784250C3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13B75BED-E741-15E6-B594-58D79FF70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B8619-E484-4C0E-9A8C-F8B80ACDB5E9}" type="datetimeFigureOut">
              <a:rPr lang="zh-HK" altLang="en-US" smtClean="0"/>
              <a:t>1/11/2024</a:t>
            </a:fld>
            <a:endParaRPr lang="zh-HK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BAC225FC-9E93-A3B0-8AB6-1E0CD4479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C534528C-338F-E15E-EE9F-6743157D0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D9496-F277-4561-ACAD-0955E66C9F9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61556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D50A8A88-F593-21CA-B980-3D7872F16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B8619-E484-4C0E-9A8C-F8B80ACDB5E9}" type="datetimeFigureOut">
              <a:rPr lang="zh-HK" altLang="en-US" smtClean="0"/>
              <a:t>1/11/2024</a:t>
            </a:fld>
            <a:endParaRPr lang="zh-HK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D1B674D7-E90D-B49D-9700-00C4EB131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6DBC2D2-15E5-954F-9F7C-FCB86F3A2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D9496-F277-4561-ACAD-0955E66C9F9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77341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0443747-E4DB-A9BB-BEA6-89A8E1200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D9479C6-D3F0-85D8-3DD1-97854855FC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EAC9A8F7-4446-BD3A-11AF-0895F87663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7FA4471-5F8D-76F8-A155-0E9CB29F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B8619-E484-4C0E-9A8C-F8B80ACDB5E9}" type="datetimeFigureOut">
              <a:rPr lang="zh-HK" altLang="en-US" smtClean="0"/>
              <a:t>1/11/2024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7771EBC5-4D8C-C1BF-FBC7-4E493CDEF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5077599-26ED-CC74-E6AD-D80DE7BD2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D9496-F277-4561-ACAD-0955E66C9F9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668461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C0028D8-1688-1F4C-E19B-74DA8B50E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BF761365-E363-EA22-714E-AEF4650BAA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329198B-F1C6-3EDD-FBB5-F687DD1624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56BE7126-9B56-ABAE-E585-8FB54391D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B8619-E484-4C0E-9A8C-F8B80ACDB5E9}" type="datetimeFigureOut">
              <a:rPr lang="zh-HK" altLang="en-US" smtClean="0"/>
              <a:t>1/11/2024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47184C5-2542-4DF9-39B0-F5C0A429C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41FC9F8-47DE-0520-3C37-FDCCED08E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D9496-F277-4561-ACAD-0955E66C9F9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353493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00AA8C6E-C1F4-E19E-3A0F-88E4F75FD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8EBD70C-6FC1-9C05-CDCA-1C8FA24E0A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03F93FE-3924-477F-B715-3449BACE08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1B8619-E484-4C0E-9A8C-F8B80ACDB5E9}" type="datetimeFigureOut">
              <a:rPr lang="zh-HK" altLang="en-US" smtClean="0"/>
              <a:t>1/11/2024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00474C6-9632-8E29-584D-BFB5F9DE97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F0663C5-B3A0-5680-1B15-FA8536593B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00D9496-F277-4561-ACAD-0955E66C9F9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000263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E0016A8-CC3B-3252-FBC4-C625981D20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A0BFDE9D-E519-AE6E-A4D8-650D4257D2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5" name="圖片 4" descr="一張含有 文字, 地圖, 螢幕擷取畫面 的圖片&#10;&#10;自動產生的描述">
            <a:extLst>
              <a:ext uri="{FF2B5EF4-FFF2-40B4-BE49-F238E27FC236}">
                <a16:creationId xmlns:a16="http://schemas.microsoft.com/office/drawing/2014/main" id="{1D5F6371-8EE2-DE08-DEF9-2D09212B19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8457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 descr="一張含有 文字, 螢幕擷取畫面, 平面設計 的圖片&#10;&#10;自動產生的描述">
            <a:extLst>
              <a:ext uri="{FF2B5EF4-FFF2-40B4-BE49-F238E27FC236}">
                <a16:creationId xmlns:a16="http://schemas.microsoft.com/office/drawing/2014/main" id="{1C943D9B-D313-4D9F-3463-310B99150B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95057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 descr="一張含有 文字, 地圖, 螢幕擷取畫面 的圖片&#10;&#10;自動產生的描述">
            <a:extLst>
              <a:ext uri="{FF2B5EF4-FFF2-40B4-BE49-F238E27FC236}">
                <a16:creationId xmlns:a16="http://schemas.microsoft.com/office/drawing/2014/main" id="{820C6465-780E-645B-A2BA-99F23F3DBC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24438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 descr="一張含有 螢幕擷取畫面, 文字, 平面設計, 山脈 的圖片&#10;&#10;自動產生的描述">
            <a:extLst>
              <a:ext uri="{FF2B5EF4-FFF2-40B4-BE49-F238E27FC236}">
                <a16:creationId xmlns:a16="http://schemas.microsoft.com/office/drawing/2014/main" id="{E099F8A3-724A-B157-2527-3C426F7D11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505986685"/>
      </p:ext>
    </p:extLst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 descr="一張含有 文字, 螢幕擷取畫面, 設計 的圖片&#10;&#10;自動產生的描述">
            <a:extLst>
              <a:ext uri="{FF2B5EF4-FFF2-40B4-BE49-F238E27FC236}">
                <a16:creationId xmlns:a16="http://schemas.microsoft.com/office/drawing/2014/main" id="{C41C943C-6931-C2F6-D20D-EE94F3656A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93483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 descr="一張含有 文字, 地圖, 螢幕擷取畫面 的圖片&#10;&#10;自動產生的描述">
            <a:extLst>
              <a:ext uri="{FF2B5EF4-FFF2-40B4-BE49-F238E27FC236}">
                <a16:creationId xmlns:a16="http://schemas.microsoft.com/office/drawing/2014/main" id="{8FDD9D2C-F419-D3D5-F74F-2FD8DE8E81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05775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 descr="一張含有 文字, 螢幕擷取畫面, 平面設計, 設計 的圖片&#10;&#10;自動產生的描述">
            <a:extLst>
              <a:ext uri="{FF2B5EF4-FFF2-40B4-BE49-F238E27FC236}">
                <a16:creationId xmlns:a16="http://schemas.microsoft.com/office/drawing/2014/main" id="{8B2FE15C-183F-54F9-EF25-82EFCD3203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762147740"/>
      </p:ext>
    </p:extLst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 descr="一張含有 文字, 螢幕擷取畫面, 樹狀 的圖片&#10;&#10;自動產生的描述">
            <a:extLst>
              <a:ext uri="{FF2B5EF4-FFF2-40B4-BE49-F238E27FC236}">
                <a16:creationId xmlns:a16="http://schemas.microsoft.com/office/drawing/2014/main" id="{3D155E67-D46C-BA8E-2DB1-94781BD06C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65799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內容版面配置區 8" descr="一張含有 文字, 螢幕擷取畫面 的圖片&#10;&#10;自動產生的描述">
            <a:extLst>
              <a:ext uri="{FF2B5EF4-FFF2-40B4-BE49-F238E27FC236}">
                <a16:creationId xmlns:a16="http://schemas.microsoft.com/office/drawing/2014/main" id="{BF401C49-7481-7FE3-755D-F86D3F6FAC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80416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 descr="一張含有 文字, 地圖, 螢幕擷取畫面 的圖片&#10;&#10;自動產生的描述">
            <a:extLst>
              <a:ext uri="{FF2B5EF4-FFF2-40B4-BE49-F238E27FC236}">
                <a16:creationId xmlns:a16="http://schemas.microsoft.com/office/drawing/2014/main" id="{6C82B89F-A427-818C-FB32-775F5AB906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081773182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D417033-124A-582E-FFB4-5C868708A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5" name="內容版面配置區 4" descr="一張含有 文字, 水, 螢幕擷取畫面, 地圖 的圖片&#10;&#10;自動產生的描述">
            <a:extLst>
              <a:ext uri="{FF2B5EF4-FFF2-40B4-BE49-F238E27FC236}">
                <a16:creationId xmlns:a16="http://schemas.microsoft.com/office/drawing/2014/main" id="{CF0C6E1F-7461-2372-3120-FCFEE09F12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444153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 descr="一張含有 文字, 螢幕擷取畫面, 人員, 平面設計 的圖片&#10;&#10;自動產生的描述">
            <a:extLst>
              <a:ext uri="{FF2B5EF4-FFF2-40B4-BE49-F238E27FC236}">
                <a16:creationId xmlns:a16="http://schemas.microsoft.com/office/drawing/2014/main" id="{DBF47ACB-8665-74F7-E32C-9E10185A93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129469424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5854991-7DBB-CBF0-8C28-06BA1AA31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7" name="內容版面配置區 6" descr="一張含有 文字, 螢幕擷取畫面 的圖片&#10;&#10;自動產生的描述">
            <a:extLst>
              <a:ext uri="{FF2B5EF4-FFF2-40B4-BE49-F238E27FC236}">
                <a16:creationId xmlns:a16="http://schemas.microsoft.com/office/drawing/2014/main" id="{5F6F69DD-5ABB-C948-F7E1-CA0058F891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435358096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 descr="一張含有 文字, 雲, 螢幕擷取畫面, 作業系統 的圖片&#10;&#10;自動產生的描述">
            <a:extLst>
              <a:ext uri="{FF2B5EF4-FFF2-40B4-BE49-F238E27FC236}">
                <a16:creationId xmlns:a16="http://schemas.microsoft.com/office/drawing/2014/main" id="{78CF4019-9ABA-A9C8-42F0-34F5F2D81F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32053983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 descr="一張含有 文字, 螢幕擷取畫面, 平面設計 的圖片&#10;&#10;自動產生的描述">
            <a:extLst>
              <a:ext uri="{FF2B5EF4-FFF2-40B4-BE49-F238E27FC236}">
                <a16:creationId xmlns:a16="http://schemas.microsoft.com/office/drawing/2014/main" id="{5C7D188F-ED2B-CB14-53F8-12B2C5AF16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15127985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 descr="一張含有 文字, 螢幕擷取畫面, 平面設計, 設計 的圖片&#10;&#10;自動產生的描述">
            <a:extLst>
              <a:ext uri="{FF2B5EF4-FFF2-40B4-BE49-F238E27FC236}">
                <a16:creationId xmlns:a16="http://schemas.microsoft.com/office/drawing/2014/main" id="{028D0D1A-B73A-FF8E-DA74-0A54D2518A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658"/>
            <a:ext cx="12331836" cy="6936658"/>
          </a:xfrm>
        </p:spPr>
      </p:pic>
    </p:spTree>
    <p:extLst>
      <p:ext uri="{BB962C8B-B14F-4D97-AF65-F5344CB8AC3E}">
        <p14:creationId xmlns:p14="http://schemas.microsoft.com/office/powerpoint/2010/main" val="2056742583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0</Words>
  <Application>Microsoft Office PowerPoint</Application>
  <PresentationFormat>寬螢幕</PresentationFormat>
  <Paragraphs>0</Paragraphs>
  <Slides>16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16</vt:i4>
      </vt:variant>
    </vt:vector>
  </HeadingPairs>
  <TitlesOfParts>
    <vt:vector size="20" baseType="lpstr">
      <vt:lpstr>Aptos</vt:lpstr>
      <vt:lpstr>Aptos Display</vt:lpstr>
      <vt:lpstr>Arial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Andrew Lam</dc:creator>
  <cp:lastModifiedBy>Andrew Lam</cp:lastModifiedBy>
  <cp:revision>1</cp:revision>
  <dcterms:created xsi:type="dcterms:W3CDTF">2024-11-01T06:25:28Z</dcterms:created>
  <dcterms:modified xsi:type="dcterms:W3CDTF">2024-11-01T06:40:04Z</dcterms:modified>
</cp:coreProperties>
</file>